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2"/>
  </p:notesMasterIdLst>
  <p:handoutMasterIdLst>
    <p:handoutMasterId r:id="rId13"/>
  </p:handoutMasterIdLst>
  <p:sldIdLst>
    <p:sldId id="344" r:id="rId2"/>
    <p:sldId id="352" r:id="rId3"/>
    <p:sldId id="365" r:id="rId4"/>
    <p:sldId id="366" r:id="rId5"/>
    <p:sldId id="368" r:id="rId6"/>
    <p:sldId id="367" r:id="rId7"/>
    <p:sldId id="369" r:id="rId8"/>
    <p:sldId id="371" r:id="rId9"/>
    <p:sldId id="370" r:id="rId10"/>
    <p:sldId id="362" r:id="rId11"/>
  </p:sldIdLst>
  <p:sldSz cx="9144000" cy="6858000" type="screen4x3"/>
  <p:notesSz cx="6858000" cy="9945688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2">
          <p15:clr>
            <a:srgbClr val="A4A3A4"/>
          </p15:clr>
        </p15:guide>
        <p15:guide id="2" pos="215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3B344C-3C64-45AF-A5A9-D86370D22D03}" v="3" dt="2019-09-18T09:49:08.0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86870" autoAdjust="0"/>
  </p:normalViewPr>
  <p:slideViewPr>
    <p:cSldViewPr>
      <p:cViewPr varScale="1">
        <p:scale>
          <a:sx n="114" d="100"/>
          <a:sy n="114" d="100"/>
        </p:scale>
        <p:origin x="138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65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60" d="100"/>
          <a:sy n="60" d="100"/>
        </p:scale>
        <p:origin x="3264" y="62"/>
      </p:cViewPr>
      <p:guideLst>
        <p:guide orient="horz" pos="3132"/>
        <p:guide pos="215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ya Yamanka" userId="6673583e-2f56-4850-8912-c3dec5e7d6b8" providerId="ADAL" clId="{AB3B344C-3C64-45AF-A5A9-D86370D22D03}"/>
    <pc:docChg chg="custSel addSld delSld modSld sldOrd">
      <pc:chgData name="Tomoya Yamanka" userId="6673583e-2f56-4850-8912-c3dec5e7d6b8" providerId="ADAL" clId="{AB3B344C-3C64-45AF-A5A9-D86370D22D03}" dt="2019-09-18T09:49:14.819" v="7" actId="1076"/>
      <pc:docMkLst>
        <pc:docMk/>
      </pc:docMkLst>
      <pc:sldChg chg="ord">
        <pc:chgData name="Tomoya Yamanka" userId="6673583e-2f56-4850-8912-c3dec5e7d6b8" providerId="ADAL" clId="{AB3B344C-3C64-45AF-A5A9-D86370D22D03}" dt="2019-09-18T09:11:06.402" v="2"/>
        <pc:sldMkLst>
          <pc:docMk/>
          <pc:sldMk cId="1332087223" sldId="367"/>
        </pc:sldMkLst>
      </pc:sldChg>
      <pc:sldChg chg="del">
        <pc:chgData name="Tomoya Yamanka" userId="6673583e-2f56-4850-8912-c3dec5e7d6b8" providerId="ADAL" clId="{AB3B344C-3C64-45AF-A5A9-D86370D22D03}" dt="2019-09-18T09:10:58.178" v="0" actId="2696"/>
        <pc:sldMkLst>
          <pc:docMk/>
          <pc:sldMk cId="203651588" sldId="368"/>
        </pc:sldMkLst>
      </pc:sldChg>
      <pc:sldChg chg="addSp delSp modSp add">
        <pc:chgData name="Tomoya Yamanka" userId="6673583e-2f56-4850-8912-c3dec5e7d6b8" providerId="ADAL" clId="{AB3B344C-3C64-45AF-A5A9-D86370D22D03}" dt="2019-09-18T09:49:14.819" v="7" actId="1076"/>
        <pc:sldMkLst>
          <pc:docMk/>
          <pc:sldMk cId="3225219446" sldId="368"/>
        </pc:sldMkLst>
        <pc:picChg chg="del">
          <ac:chgData name="Tomoya Yamanka" userId="6673583e-2f56-4850-8912-c3dec5e7d6b8" providerId="ADAL" clId="{AB3B344C-3C64-45AF-A5A9-D86370D22D03}" dt="2019-09-18T09:49:07.398" v="3" actId="478"/>
          <ac:picMkLst>
            <pc:docMk/>
            <pc:sldMk cId="3225219446" sldId="368"/>
            <ac:picMk id="2" creationId="{12761408-E402-4592-8799-846C6474DFCE}"/>
          </ac:picMkLst>
        </pc:picChg>
        <pc:picChg chg="add mod">
          <ac:chgData name="Tomoya Yamanka" userId="6673583e-2f56-4850-8912-c3dec5e7d6b8" providerId="ADAL" clId="{AB3B344C-3C64-45AF-A5A9-D86370D22D03}" dt="2019-09-18T09:49:14.819" v="7" actId="1076"/>
          <ac:picMkLst>
            <pc:docMk/>
            <pc:sldMk cId="3225219446" sldId="368"/>
            <ac:picMk id="3" creationId="{BB30AE62-8F97-482B-9865-84FA7697567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スライド番号プレースホルダ 8"/>
          <p:cNvSpPr>
            <a:spLocks noGrp="1"/>
          </p:cNvSpPr>
          <p:nvPr>
            <p:ph type="sldNum" sz="quarter" idx="3"/>
          </p:nvPr>
        </p:nvSpPr>
        <p:spPr>
          <a:xfrm>
            <a:off x="3883991" y="9446403"/>
            <a:ext cx="2972392" cy="497684"/>
          </a:xfrm>
          <a:prstGeom prst="rect">
            <a:avLst/>
          </a:prstGeom>
        </p:spPr>
        <p:txBody>
          <a:bodyPr vert="horz" lIns="92546" tIns="46273" rIns="92546" bIns="46273" rtlCol="0" anchor="b"/>
          <a:lstStyle>
            <a:lvl1pPr algn="r">
              <a:defRPr sz="1200"/>
            </a:lvl1pPr>
          </a:lstStyle>
          <a:p>
            <a:fld id="{1B41F20F-3575-490C-975A-EF863D95DAC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42068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2393" cy="497685"/>
          </a:xfrm>
          <a:prstGeom prst="rect">
            <a:avLst/>
          </a:prstGeom>
        </p:spPr>
        <p:txBody>
          <a:bodyPr vert="horz" lIns="92546" tIns="46273" rIns="92546" bIns="46273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idx="1"/>
          </p:nvPr>
        </p:nvSpPr>
        <p:spPr>
          <a:xfrm>
            <a:off x="3883991" y="0"/>
            <a:ext cx="2972392" cy="497685"/>
          </a:xfrm>
          <a:prstGeom prst="rect">
            <a:avLst/>
          </a:prstGeom>
        </p:spPr>
        <p:txBody>
          <a:bodyPr vert="horz" lIns="92546" tIns="46273" rIns="92546" bIns="46273" rtlCol="0"/>
          <a:lstStyle>
            <a:lvl1pPr algn="r">
              <a:defRPr sz="1200"/>
            </a:lvl1pPr>
          </a:lstStyle>
          <a:p>
            <a:r>
              <a:rPr lang="en-US" altLang="ja-JP" dirty="0"/>
              <a:t>2008/09/20</a:t>
            </a:r>
            <a:endParaRPr lang="ja-JP" altLang="en-US" dirty="0"/>
          </a:p>
        </p:txBody>
      </p:sp>
      <p:sp>
        <p:nvSpPr>
          <p:cNvPr id="4" name="スライド イメージ プレースホルダ 3"/>
          <p:cNvSpPr>
            <a:spLocks noGrp="1" noRot="1" noChangeAspect="1"/>
          </p:cNvSpPr>
          <p:nvPr>
            <p:ph type="sldImg" idx="2"/>
          </p:nvPr>
        </p:nvSpPr>
        <p:spPr>
          <a:xfrm>
            <a:off x="941388" y="746125"/>
            <a:ext cx="4975225" cy="3730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546" tIns="46273" rIns="92546" bIns="46273" rtlCol="0" anchor="ctr"/>
          <a:lstStyle/>
          <a:p>
            <a:endParaRPr lang="ja-JP" altLang="en-US"/>
          </a:p>
        </p:txBody>
      </p:sp>
      <p:sp>
        <p:nvSpPr>
          <p:cNvPr id="5" name="ノー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85316" y="4724001"/>
            <a:ext cx="5487370" cy="4475960"/>
          </a:xfrm>
          <a:prstGeom prst="rect">
            <a:avLst/>
          </a:prstGeom>
        </p:spPr>
        <p:txBody>
          <a:bodyPr vert="horz" lIns="92546" tIns="46273" rIns="92546" bIns="46273" rtlCol="0">
            <a:normAutofit/>
          </a:bodyPr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4"/>
          </p:nvPr>
        </p:nvSpPr>
        <p:spPr>
          <a:xfrm>
            <a:off x="0" y="9446403"/>
            <a:ext cx="2972393" cy="497684"/>
          </a:xfrm>
          <a:prstGeom prst="rect">
            <a:avLst/>
          </a:prstGeom>
        </p:spPr>
        <p:txBody>
          <a:bodyPr vert="horz" lIns="92546" tIns="46273" rIns="92546" bIns="46273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5"/>
          </p:nvPr>
        </p:nvSpPr>
        <p:spPr>
          <a:xfrm>
            <a:off x="3883991" y="9446403"/>
            <a:ext cx="2972392" cy="497684"/>
          </a:xfrm>
          <a:prstGeom prst="rect">
            <a:avLst/>
          </a:prstGeom>
        </p:spPr>
        <p:txBody>
          <a:bodyPr vert="horz" lIns="92546" tIns="46273" rIns="92546" bIns="46273" rtlCol="0" anchor="b"/>
          <a:lstStyle>
            <a:lvl1pPr algn="r">
              <a:defRPr sz="1200"/>
            </a:lvl1pPr>
          </a:lstStyle>
          <a:p>
            <a:fld id="{0D7189C3-70FD-45C8-AA34-3D07BFDF182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4720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189C3-70FD-45C8-AA34-3D07BFDF182C}" type="slidenum">
              <a:rPr kumimoji="1" lang="ja-JP" altLang="en-US" smtClean="0"/>
              <a:pPr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7175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189C3-70FD-45C8-AA34-3D07BFDF182C}" type="slidenum">
              <a:rPr kumimoji="1" lang="ja-JP" altLang="en-US" smtClean="0"/>
              <a:pPr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2108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189C3-70FD-45C8-AA34-3D07BFDF182C}" type="slidenum">
              <a:rPr kumimoji="1" lang="ja-JP" altLang="en-US" smtClean="0"/>
              <a:pPr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5979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189C3-70FD-45C8-AA34-3D07BFDF182C}" type="slidenum">
              <a:rPr kumimoji="1" lang="ja-JP" altLang="en-US" smtClean="0"/>
              <a:pPr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6785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189C3-70FD-45C8-AA34-3D07BFDF182C}" type="slidenum">
              <a:rPr kumimoji="1" lang="ja-JP" altLang="en-US" smtClean="0"/>
              <a:pPr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1702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189C3-70FD-45C8-AA34-3D07BFDF182C}" type="slidenum">
              <a:rPr kumimoji="1" lang="ja-JP" altLang="en-US" smtClean="0"/>
              <a:pPr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33070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189C3-70FD-45C8-AA34-3D07BFDF182C}" type="slidenum">
              <a:rPr kumimoji="1" lang="ja-JP" altLang="en-US" smtClean="0"/>
              <a:pPr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8404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189C3-70FD-45C8-AA34-3D07BFDF182C}" type="slidenum">
              <a:rPr kumimoji="1" lang="ja-JP" altLang="en-US" smtClean="0"/>
              <a:pPr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5633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189C3-70FD-45C8-AA34-3D07BFDF182C}" type="slidenum">
              <a:rPr kumimoji="1" lang="ja-JP" altLang="en-US" smtClean="0"/>
              <a:pPr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5597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ja-JP" altLang="en-US"/>
              <a:t>マスター サブタイトルの書式設定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タイトルと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357158" y="1052513"/>
            <a:ext cx="8329642" cy="50736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8600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052513"/>
            <a:ext cx="4038600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/>
              <a:t>アイコンをクリックして図を追加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57158" y="274638"/>
            <a:ext cx="8286808" cy="70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ja-JP" altLang="ja-JP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7158" y="1052513"/>
            <a:ext cx="8286808" cy="4948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auto">
          <a:xfrm>
            <a:off x="1979711" y="6165850"/>
            <a:ext cx="6624539" cy="571500"/>
          </a:xfrm>
          <a:prstGeom prst="rect">
            <a:avLst/>
          </a:prstGeom>
          <a:solidFill>
            <a:srgbClr val="F3BB50"/>
          </a:soli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kumimoji="0" lang="en-US" altLang="ja-JP" sz="2300" dirty="0" err="1">
                <a:solidFill>
                  <a:schemeClr val="tx2"/>
                </a:solidFill>
                <a:ea typeface="ＭＳ Ｐゴシック" pitchFamily="50" charset="-128"/>
              </a:rPr>
              <a:t>Wankuma</a:t>
            </a:r>
            <a:r>
              <a:rPr kumimoji="0" lang="en-US" altLang="ja-JP" sz="2300" dirty="0">
                <a:solidFill>
                  <a:schemeClr val="tx2"/>
                </a:solidFill>
                <a:ea typeface="ＭＳ Ｐゴシック" pitchFamily="50" charset="-128"/>
              </a:rPr>
              <a:t> Alliance @Manila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8104"/>
            <a:ext cx="8568952" cy="601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6165304"/>
            <a:ext cx="1640980" cy="572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kumimoji="1" sz="2400">
          <a:solidFill>
            <a:schemeClr val="tx2"/>
          </a:solidFill>
          <a:latin typeface="Arial" charset="0"/>
          <a:ea typeface="ＭＳ Ｐゴシック" pitchFamily="50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iot-core/windows-iot-cor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iot-core/download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AE1977C-FEB6-4BAF-B2E6-237F6DE9E0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sz="4000" dirty="0"/>
              <a:t>Windows IoT Core</a:t>
            </a:r>
            <a:r>
              <a:rPr lang="ja-JP" altLang="en-US" sz="4000" dirty="0"/>
              <a:t>　</a:t>
            </a:r>
            <a:r>
              <a:rPr lang="en-US" altLang="ja-JP" sz="4000" dirty="0"/>
              <a:t>Introduction</a:t>
            </a:r>
            <a:endParaRPr kumimoji="1" lang="ja-JP" altLang="en-US" sz="4000" dirty="0"/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946043C9-4752-4095-80F5-F67D156D29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en-US" altLang="ja-JP" dirty="0"/>
          </a:p>
          <a:p>
            <a:r>
              <a:rPr kumimoji="1" lang="en-US" altLang="ja-JP" dirty="0"/>
              <a:t>Tomoya Yamanaka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27594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>
            <a:extLst>
              <a:ext uri="{FF2B5EF4-FFF2-40B4-BE49-F238E27FC236}">
                <a16:creationId xmlns:a16="http://schemas.microsoft.com/office/drawing/2014/main" id="{D52EFC44-EC1C-46A1-88E9-FB5309C6A2C1}"/>
              </a:ext>
            </a:extLst>
          </p:cNvPr>
          <p:cNvSpPr txBox="1">
            <a:spLocks/>
          </p:cNvSpPr>
          <p:nvPr/>
        </p:nvSpPr>
        <p:spPr bwMode="auto">
          <a:xfrm>
            <a:off x="899592" y="1412776"/>
            <a:ext cx="7056784" cy="535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r>
              <a:rPr lang="en-US" altLang="ja-JP" sz="13800" kern="0" dirty="0"/>
              <a:t>END</a:t>
            </a:r>
            <a:endParaRPr lang="ja-JP" altLang="en-US" sz="13800" kern="0" dirty="0"/>
          </a:p>
        </p:txBody>
      </p:sp>
    </p:spTree>
    <p:extLst>
      <p:ext uri="{BB962C8B-B14F-4D97-AF65-F5344CB8AC3E}">
        <p14:creationId xmlns:p14="http://schemas.microsoft.com/office/powerpoint/2010/main" val="3633010492"/>
      </p:ext>
    </p:extLst>
  </p:cSld>
  <p:clrMapOvr>
    <a:masterClrMapping/>
  </p:clrMapOvr>
  <p:transition>
    <p:wipe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>
            <a:extLst>
              <a:ext uri="{FF2B5EF4-FFF2-40B4-BE49-F238E27FC236}">
                <a16:creationId xmlns:a16="http://schemas.microsoft.com/office/drawing/2014/main" id="{D52EFC44-EC1C-46A1-88E9-FB5309C6A2C1}"/>
              </a:ext>
            </a:extLst>
          </p:cNvPr>
          <p:cNvSpPr txBox="1">
            <a:spLocks/>
          </p:cNvSpPr>
          <p:nvPr/>
        </p:nvSpPr>
        <p:spPr bwMode="auto">
          <a:xfrm>
            <a:off x="755576" y="133681"/>
            <a:ext cx="7056784" cy="535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r>
              <a:rPr lang="en-US" altLang="ja-JP" kern="0" dirty="0"/>
              <a:t>What is Windows</a:t>
            </a:r>
            <a:r>
              <a:rPr lang="ja-JP" altLang="en-US" kern="0" dirty="0"/>
              <a:t> </a:t>
            </a:r>
            <a:r>
              <a:rPr lang="en-US" altLang="ja-JP" kern="0" dirty="0"/>
              <a:t>IoT</a:t>
            </a:r>
            <a:r>
              <a:rPr lang="ja-JP" altLang="en-US" kern="0" dirty="0"/>
              <a:t> </a:t>
            </a:r>
            <a:r>
              <a:rPr lang="en-US" altLang="ja-JP" kern="0" dirty="0"/>
              <a:t>Core?</a:t>
            </a:r>
            <a:endParaRPr lang="ja-JP" altLang="en-US" kern="0" dirty="0"/>
          </a:p>
        </p:txBody>
      </p:sp>
      <p:sp>
        <p:nvSpPr>
          <p:cNvPr id="7" name="テキスト プレースホルダ 2">
            <a:extLst>
              <a:ext uri="{FF2B5EF4-FFF2-40B4-BE49-F238E27FC236}">
                <a16:creationId xmlns:a16="http://schemas.microsoft.com/office/drawing/2014/main" id="{A3513CCF-9BA2-4D1A-A06D-00906B72F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188" y="1052513"/>
            <a:ext cx="8329612" cy="4948237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400" dirty="0"/>
              <a:t>  Windows 10 IoT Core is a version of Windows 10 that is optimized for smaller devices with or without a display that run on both ARM and x86/x64 devices. </a:t>
            </a:r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r>
              <a:rPr lang="en-US" altLang="ja-JP" sz="2400" dirty="0"/>
              <a:t>  </a:t>
            </a:r>
            <a:r>
              <a:rPr lang="en-US" altLang="ja-JP" sz="2000" dirty="0">
                <a:hlinkClick r:id="rId3"/>
              </a:rPr>
              <a:t>https://docs.microsoft.com/en-us/windows/iot-core/windows-iot-core</a:t>
            </a:r>
            <a:endParaRPr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2511272523"/>
      </p:ext>
    </p:extLst>
  </p:cSld>
  <p:clrMapOvr>
    <a:masterClrMapping/>
  </p:clrMapOvr>
  <p:transition>
    <p:wipe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>
            <a:extLst>
              <a:ext uri="{FF2B5EF4-FFF2-40B4-BE49-F238E27FC236}">
                <a16:creationId xmlns:a16="http://schemas.microsoft.com/office/drawing/2014/main" id="{D52EFC44-EC1C-46A1-88E9-FB5309C6A2C1}"/>
              </a:ext>
            </a:extLst>
          </p:cNvPr>
          <p:cNvSpPr txBox="1">
            <a:spLocks/>
          </p:cNvSpPr>
          <p:nvPr/>
        </p:nvSpPr>
        <p:spPr bwMode="auto">
          <a:xfrm>
            <a:off x="755576" y="133681"/>
            <a:ext cx="7056784" cy="535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r>
              <a:rPr lang="en-US" altLang="ja-JP" kern="0" dirty="0"/>
              <a:t>How to use?</a:t>
            </a:r>
            <a:endParaRPr lang="ja-JP" altLang="en-US" kern="0" dirty="0"/>
          </a:p>
        </p:txBody>
      </p:sp>
      <p:sp>
        <p:nvSpPr>
          <p:cNvPr id="7" name="テキスト プレースホルダ 2">
            <a:extLst>
              <a:ext uri="{FF2B5EF4-FFF2-40B4-BE49-F238E27FC236}">
                <a16:creationId xmlns:a16="http://schemas.microsoft.com/office/drawing/2014/main" id="{A3513CCF-9BA2-4D1A-A06D-00906B72F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7194" y="764704"/>
            <a:ext cx="8329612" cy="4948237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400" dirty="0"/>
              <a:t>Running Windows 10 IoT Core on Raspberry Pi 2/3 is the easiest. </a:t>
            </a:r>
          </a:p>
          <a:p>
            <a:pPr marL="0" indent="0">
              <a:buNone/>
            </a:pPr>
            <a:r>
              <a:rPr lang="en-US" altLang="ja-JP" sz="2400" dirty="0"/>
              <a:t>You can flash the OS image through Windows 10 IoT Core Dashboard. It can be downloaded in such following URL</a:t>
            </a:r>
          </a:p>
          <a:p>
            <a:pPr marL="0" indent="0">
              <a:buNone/>
            </a:pPr>
            <a:r>
              <a:rPr lang="en-US" altLang="ja-JP" sz="2000" dirty="0">
                <a:hlinkClick r:id="rId3"/>
              </a:rPr>
              <a:t>https://docs.microsoft.com/en-us/windows/iot-core/downloads</a:t>
            </a:r>
            <a:endParaRPr lang="en-US" altLang="ja-JP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13CFCC-BE0A-4FF1-A87B-3ACFBC172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200" y="2766809"/>
            <a:ext cx="6012160" cy="4091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094646"/>
      </p:ext>
    </p:extLst>
  </p:cSld>
  <p:clrMapOvr>
    <a:masterClrMapping/>
  </p:clrMapOvr>
  <p:transition>
    <p:wipe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>
            <a:extLst>
              <a:ext uri="{FF2B5EF4-FFF2-40B4-BE49-F238E27FC236}">
                <a16:creationId xmlns:a16="http://schemas.microsoft.com/office/drawing/2014/main" id="{D52EFC44-EC1C-46A1-88E9-FB5309C6A2C1}"/>
              </a:ext>
            </a:extLst>
          </p:cNvPr>
          <p:cNvSpPr txBox="1">
            <a:spLocks/>
          </p:cNvSpPr>
          <p:nvPr/>
        </p:nvSpPr>
        <p:spPr bwMode="auto">
          <a:xfrm>
            <a:off x="755576" y="133681"/>
            <a:ext cx="7056784" cy="535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r>
              <a:rPr lang="en-US" altLang="ja-JP" kern="0" dirty="0"/>
              <a:t>How to use?</a:t>
            </a:r>
            <a:endParaRPr lang="ja-JP" altLang="en-US" kern="0" dirty="0"/>
          </a:p>
        </p:txBody>
      </p:sp>
      <p:sp>
        <p:nvSpPr>
          <p:cNvPr id="7" name="テキスト プレースホルダ 2">
            <a:extLst>
              <a:ext uri="{FF2B5EF4-FFF2-40B4-BE49-F238E27FC236}">
                <a16:creationId xmlns:a16="http://schemas.microsoft.com/office/drawing/2014/main" id="{A3513CCF-9BA2-4D1A-A06D-00906B72F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7194" y="764704"/>
            <a:ext cx="8329612" cy="4948237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400" dirty="0"/>
              <a:t>With the Windows program, you can setup the OS image flashed micro SD card in easy! </a:t>
            </a:r>
          </a:p>
          <a:p>
            <a:pPr marL="0" indent="0">
              <a:buNone/>
            </a:pPr>
            <a:endParaRPr lang="en-US" altLang="ja-JP" sz="2400" dirty="0"/>
          </a:p>
          <a:p>
            <a:pPr marL="0" indent="0">
              <a:buNone/>
            </a:pPr>
            <a:endParaRPr lang="en-US" altLang="ja-JP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8082CF-5B7C-47B8-A00B-333AED408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556792"/>
            <a:ext cx="6926782" cy="467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337175"/>
      </p:ext>
    </p:extLst>
  </p:cSld>
  <p:clrMapOvr>
    <a:masterClrMapping/>
  </p:clrMapOvr>
  <p:transition>
    <p:wipe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>
            <a:extLst>
              <a:ext uri="{FF2B5EF4-FFF2-40B4-BE49-F238E27FC236}">
                <a16:creationId xmlns:a16="http://schemas.microsoft.com/office/drawing/2014/main" id="{D52EFC44-EC1C-46A1-88E9-FB5309C6A2C1}"/>
              </a:ext>
            </a:extLst>
          </p:cNvPr>
          <p:cNvSpPr txBox="1">
            <a:spLocks/>
          </p:cNvSpPr>
          <p:nvPr/>
        </p:nvSpPr>
        <p:spPr bwMode="auto">
          <a:xfrm>
            <a:off x="755576" y="133681"/>
            <a:ext cx="7056784" cy="535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r>
              <a:rPr lang="en-US" altLang="ja-JP" kern="0" dirty="0"/>
              <a:t>How to use?</a:t>
            </a:r>
            <a:endParaRPr lang="ja-JP" altLang="en-US" kern="0" dirty="0"/>
          </a:p>
        </p:txBody>
      </p:sp>
      <p:sp>
        <p:nvSpPr>
          <p:cNvPr id="7" name="テキスト プレースホルダ 2">
            <a:extLst>
              <a:ext uri="{FF2B5EF4-FFF2-40B4-BE49-F238E27FC236}">
                <a16:creationId xmlns:a16="http://schemas.microsoft.com/office/drawing/2014/main" id="{A3513CCF-9BA2-4D1A-A06D-00906B72F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7194" y="764704"/>
            <a:ext cx="8329612" cy="4948237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400" dirty="0"/>
              <a:t>You can handle the devices in the network with the program also.</a:t>
            </a:r>
          </a:p>
          <a:p>
            <a:pPr marL="0" indent="0">
              <a:buNone/>
            </a:pPr>
            <a:endParaRPr lang="en-US" altLang="ja-JP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30AE62-8F97-482B-9865-84FA76975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648" y="1348222"/>
            <a:ext cx="7092280" cy="475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219446"/>
      </p:ext>
    </p:extLst>
  </p:cSld>
  <p:clrMapOvr>
    <a:masterClrMapping/>
  </p:clrMapOvr>
  <p:transition>
    <p:wipe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>
            <a:extLst>
              <a:ext uri="{FF2B5EF4-FFF2-40B4-BE49-F238E27FC236}">
                <a16:creationId xmlns:a16="http://schemas.microsoft.com/office/drawing/2014/main" id="{D52EFC44-EC1C-46A1-88E9-FB5309C6A2C1}"/>
              </a:ext>
            </a:extLst>
          </p:cNvPr>
          <p:cNvSpPr txBox="1">
            <a:spLocks/>
          </p:cNvSpPr>
          <p:nvPr/>
        </p:nvSpPr>
        <p:spPr bwMode="auto">
          <a:xfrm>
            <a:off x="755576" y="133681"/>
            <a:ext cx="7056784" cy="535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r>
              <a:rPr lang="en-US" altLang="ja-JP" kern="0" dirty="0"/>
              <a:t>Windows IoT Core Screens</a:t>
            </a:r>
            <a:endParaRPr lang="ja-JP" altLang="en-US" kern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1B4650-C17B-4AD8-A65E-E66ECA76B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804" y="860717"/>
            <a:ext cx="7890391" cy="513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87223"/>
      </p:ext>
    </p:extLst>
  </p:cSld>
  <p:clrMapOvr>
    <a:masterClrMapping/>
  </p:clrMapOvr>
  <p:transition>
    <p:wipe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>
            <a:extLst>
              <a:ext uri="{FF2B5EF4-FFF2-40B4-BE49-F238E27FC236}">
                <a16:creationId xmlns:a16="http://schemas.microsoft.com/office/drawing/2014/main" id="{D52EFC44-EC1C-46A1-88E9-FB5309C6A2C1}"/>
              </a:ext>
            </a:extLst>
          </p:cNvPr>
          <p:cNvSpPr txBox="1">
            <a:spLocks/>
          </p:cNvSpPr>
          <p:nvPr/>
        </p:nvSpPr>
        <p:spPr bwMode="auto">
          <a:xfrm>
            <a:off x="755576" y="133681"/>
            <a:ext cx="7056784" cy="535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r>
              <a:rPr lang="en-US" altLang="ja-JP" kern="0" dirty="0"/>
              <a:t>Windows IoT Core Screens</a:t>
            </a:r>
            <a:endParaRPr lang="ja-JP" altLang="en-US" kern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93B509-B7F4-4226-B868-3A01AEC6F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010" y="950034"/>
            <a:ext cx="7345980" cy="495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00713"/>
      </p:ext>
    </p:extLst>
  </p:cSld>
  <p:clrMapOvr>
    <a:masterClrMapping/>
  </p:clrMapOvr>
  <p:transition>
    <p:wipe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>
            <a:extLst>
              <a:ext uri="{FF2B5EF4-FFF2-40B4-BE49-F238E27FC236}">
                <a16:creationId xmlns:a16="http://schemas.microsoft.com/office/drawing/2014/main" id="{D52EFC44-EC1C-46A1-88E9-FB5309C6A2C1}"/>
              </a:ext>
            </a:extLst>
          </p:cNvPr>
          <p:cNvSpPr txBox="1">
            <a:spLocks/>
          </p:cNvSpPr>
          <p:nvPr/>
        </p:nvSpPr>
        <p:spPr bwMode="auto">
          <a:xfrm>
            <a:off x="755576" y="133681"/>
            <a:ext cx="7056784" cy="535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r>
              <a:rPr lang="en-US" altLang="ja-JP" kern="0" dirty="0"/>
              <a:t>Windows IoT Core Screens</a:t>
            </a:r>
            <a:endParaRPr lang="ja-JP" altLang="en-US" kern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839684-2905-44AF-B138-046007B86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631" y="909653"/>
            <a:ext cx="6958737" cy="503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113729"/>
      </p:ext>
    </p:extLst>
  </p:cSld>
  <p:clrMapOvr>
    <a:masterClrMapping/>
  </p:clrMapOvr>
  <p:transition>
    <p:wipe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タイトル 1">
            <a:extLst>
              <a:ext uri="{FF2B5EF4-FFF2-40B4-BE49-F238E27FC236}">
                <a16:creationId xmlns:a16="http://schemas.microsoft.com/office/drawing/2014/main" id="{D52EFC44-EC1C-46A1-88E9-FB5309C6A2C1}"/>
              </a:ext>
            </a:extLst>
          </p:cNvPr>
          <p:cNvSpPr txBox="1">
            <a:spLocks/>
          </p:cNvSpPr>
          <p:nvPr/>
        </p:nvSpPr>
        <p:spPr bwMode="auto">
          <a:xfrm>
            <a:off x="755576" y="133681"/>
            <a:ext cx="7056784" cy="535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2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r>
              <a:rPr lang="en-US" altLang="ja-JP" kern="0" dirty="0"/>
              <a:t>Windows IoT Core Screens</a:t>
            </a:r>
            <a:endParaRPr lang="ja-JP" altLang="en-US" kern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FF0A71-909B-4D28-982A-B73951939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772478"/>
            <a:ext cx="7596336" cy="531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21133"/>
      </p:ext>
    </p:extLst>
  </p:cSld>
  <p:clrMapOvr>
    <a:masterClrMapping/>
  </p:clrMapOvr>
  <p:transition>
    <p:wipe dir="u"/>
  </p:transition>
</p:sld>
</file>

<file path=ppt/theme/theme1.xml><?xml version="1.0" encoding="utf-8"?>
<a:theme xmlns:a="http://schemas.openxmlformats.org/drawingml/2006/main" name="スライドマスタT62">
  <a:themeElements>
    <a:clrScheme name="プレゼンテーション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プレゼンテーション1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>
    <a:extraClrScheme>
      <a:clrScheme name="プレゼンテーション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プレゼンテーション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プレゼンテーション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プレゼンテーション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プレゼンテーション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プレゼンテーション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プレゼンテーション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スライドマスタT75</Template>
  <TotalTime>8960</TotalTime>
  <Words>178</Words>
  <Application>Microsoft Office PowerPoint</Application>
  <PresentationFormat>On-screen Show (4:3)</PresentationFormat>
  <Paragraphs>29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スライドマスタT62</vt:lpstr>
      <vt:lpstr>Windows IoT Core　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わんくま同盟 勉強会</dc:title>
  <dc:creator>高萩 俊行</dc:creator>
  <cp:lastModifiedBy>Tomoya Tomoya</cp:lastModifiedBy>
  <cp:revision>305</cp:revision>
  <cp:lastPrinted>2011-11-18T12:39:41Z</cp:lastPrinted>
  <dcterms:created xsi:type="dcterms:W3CDTF">2009-05-03T11:34:41Z</dcterms:created>
  <dcterms:modified xsi:type="dcterms:W3CDTF">2019-09-18T10:43:24Z</dcterms:modified>
</cp:coreProperties>
</file>